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5" r:id="rId10"/>
    <p:sldId id="264" r:id="rId11"/>
    <p:sldId id="268" r:id="rId12"/>
    <p:sldId id="270" r:id="rId13"/>
    <p:sldId id="267" r:id="rId14"/>
    <p:sldId id="269" r:id="rId15"/>
    <p:sldId id="271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538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135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414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447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92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414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861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401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481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67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40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9EB34-4AB3-42FD-A746-11F4C1DBAB4F}" type="datetimeFigureOut">
              <a:rPr lang="nl-BE" smtClean="0"/>
              <a:t>15/01/2018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6622F-1AC3-43E1-870B-114B1A1FDB6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8792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540912"/>
            <a:ext cx="9144000" cy="1011462"/>
          </a:xfrm>
        </p:spPr>
        <p:txBody>
          <a:bodyPr/>
          <a:lstStyle/>
          <a:p>
            <a:r>
              <a:rPr lang="nl-BE" dirty="0" err="1" smtClean="0">
                <a:latin typeface="Alien League" pitchFamily="2" charset="0"/>
              </a:rPr>
              <a:t>Proof</a:t>
            </a:r>
            <a:r>
              <a:rPr lang="nl-BE" dirty="0" smtClean="0">
                <a:latin typeface="Alien League" pitchFamily="2" charset="0"/>
              </a:rPr>
              <a:t> of concept</a:t>
            </a:r>
            <a:endParaRPr lang="nl-BE" dirty="0">
              <a:latin typeface="Alien League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1946276"/>
            <a:ext cx="9144000" cy="1655762"/>
          </a:xfrm>
        </p:spPr>
        <p:txBody>
          <a:bodyPr/>
          <a:lstStyle/>
          <a:p>
            <a:r>
              <a:rPr lang="nl-BE" dirty="0" smtClean="0">
                <a:latin typeface="+mj-lt"/>
              </a:rPr>
              <a:t>“Ik wil proberen bewijzen of het mogelijk is om een afbeelding om te zetten in tekst, en de afbeelding hier nog steeds in te kunnen herkennen.”</a:t>
            </a:r>
            <a:endParaRPr lang="nl-BE" dirty="0">
              <a:latin typeface="+mj-lt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35" y="3602038"/>
            <a:ext cx="5374738" cy="302329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l="25911" t="16861" r="22926" b="24013"/>
          <a:stretch/>
        </p:blipFill>
        <p:spPr>
          <a:xfrm>
            <a:off x="2073498" y="3602038"/>
            <a:ext cx="2616072" cy="30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6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11" y="2132257"/>
            <a:ext cx="3477297" cy="3477297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0" b="3536"/>
          <a:stretch/>
        </p:blipFill>
        <p:spPr>
          <a:xfrm>
            <a:off x="4176512" y="2132257"/>
            <a:ext cx="3203083" cy="385345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9" t="15928"/>
          <a:stretch/>
        </p:blipFill>
        <p:spPr>
          <a:xfrm>
            <a:off x="7840550" y="2313598"/>
            <a:ext cx="3673161" cy="333405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16" b="86658"/>
          <a:stretch/>
        </p:blipFill>
        <p:spPr>
          <a:xfrm>
            <a:off x="8400559" y="445376"/>
            <a:ext cx="2340422" cy="83399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4" t="6494" r="55241" b="71499"/>
          <a:stretch/>
        </p:blipFill>
        <p:spPr>
          <a:xfrm>
            <a:off x="4614394" y="303724"/>
            <a:ext cx="2069741" cy="11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4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587392" y="359002"/>
            <a:ext cx="39853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6600" dirty="0" err="1" smtClean="0">
                <a:latin typeface="Alien League Bold" pitchFamily="2" charset="0"/>
              </a:rPr>
              <a:t>Many</a:t>
            </a:r>
            <a:r>
              <a:rPr lang="nl-BE" sz="6600" dirty="0" smtClean="0">
                <a:latin typeface="Alien League Bold" pitchFamily="2" charset="0"/>
              </a:rPr>
              <a:t> tools</a:t>
            </a:r>
            <a:endParaRPr lang="nl-BE" sz="6600" dirty="0">
              <a:latin typeface="Alien League Bold" pitchFamily="2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2" t="3571" r="1403" b="9165"/>
          <a:stretch/>
        </p:blipFill>
        <p:spPr>
          <a:xfrm>
            <a:off x="312626" y="2691686"/>
            <a:ext cx="5267459" cy="351593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34" y="2691686"/>
            <a:ext cx="5776768" cy="3515932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16" b="86658"/>
          <a:stretch/>
        </p:blipFill>
        <p:spPr>
          <a:xfrm>
            <a:off x="9211928" y="458255"/>
            <a:ext cx="2340422" cy="83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9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587392" y="359002"/>
            <a:ext cx="39853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6600" dirty="0" err="1" smtClean="0">
                <a:latin typeface="Alien League Bold" pitchFamily="2" charset="0"/>
              </a:rPr>
              <a:t>Many</a:t>
            </a:r>
            <a:r>
              <a:rPr lang="nl-BE" sz="6600" dirty="0" smtClean="0">
                <a:latin typeface="Alien League Bold" pitchFamily="2" charset="0"/>
              </a:rPr>
              <a:t> tools</a:t>
            </a:r>
            <a:endParaRPr lang="nl-BE" sz="6600" dirty="0">
              <a:latin typeface="Alien League Bold" pitchFamily="2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16" b="86658"/>
          <a:stretch/>
        </p:blipFill>
        <p:spPr>
          <a:xfrm>
            <a:off x="9211928" y="458255"/>
            <a:ext cx="2340422" cy="83399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3" y="2691686"/>
            <a:ext cx="5035904" cy="335464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64" y="2691686"/>
            <a:ext cx="5592025" cy="3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24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587392" y="359002"/>
            <a:ext cx="39853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6600" dirty="0" err="1" smtClean="0">
                <a:latin typeface="Alien League Bold" pitchFamily="2" charset="0"/>
              </a:rPr>
              <a:t>Many</a:t>
            </a:r>
            <a:r>
              <a:rPr lang="nl-BE" sz="6600" dirty="0" smtClean="0">
                <a:latin typeface="Alien League Bold" pitchFamily="2" charset="0"/>
              </a:rPr>
              <a:t> tools</a:t>
            </a:r>
            <a:endParaRPr lang="nl-BE" sz="6600" dirty="0">
              <a:latin typeface="Alien League Bold" pitchFamily="2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16" b="86658"/>
          <a:stretch/>
        </p:blipFill>
        <p:spPr>
          <a:xfrm>
            <a:off x="9211928" y="458255"/>
            <a:ext cx="2340422" cy="833993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/>
        </p:blipFill>
        <p:spPr>
          <a:xfrm>
            <a:off x="1054704" y="2639730"/>
            <a:ext cx="4525381" cy="3656228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1"/>
          <a:stretch/>
        </p:blipFill>
        <p:spPr>
          <a:xfrm>
            <a:off x="6233374" y="2639730"/>
            <a:ext cx="4404575" cy="35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4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587392" y="359002"/>
            <a:ext cx="39853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6600" dirty="0" err="1" smtClean="0">
                <a:latin typeface="Alien League Bold" pitchFamily="2" charset="0"/>
              </a:rPr>
              <a:t>Many</a:t>
            </a:r>
            <a:r>
              <a:rPr lang="nl-BE" sz="6600" dirty="0" smtClean="0">
                <a:latin typeface="Alien League Bold" pitchFamily="2" charset="0"/>
              </a:rPr>
              <a:t> tools</a:t>
            </a:r>
            <a:endParaRPr lang="nl-BE" sz="6600" dirty="0">
              <a:latin typeface="Alien League Bold" pitchFamily="2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16" b="86658"/>
          <a:stretch/>
        </p:blipFill>
        <p:spPr>
          <a:xfrm>
            <a:off x="9211928" y="458255"/>
            <a:ext cx="2340422" cy="83399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2" y="2742761"/>
            <a:ext cx="5486485" cy="3656228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16" y="2742761"/>
            <a:ext cx="6065038" cy="36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799268" y="2395471"/>
            <a:ext cx="4221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9600" dirty="0" smtClean="0">
                <a:latin typeface="Alien League" pitchFamily="2" charset="0"/>
              </a:rPr>
              <a:t>Bedankt</a:t>
            </a:r>
            <a:endParaRPr lang="nl-BE" sz="9600" dirty="0">
              <a:latin typeface="Alien Leag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486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957589" y="463639"/>
            <a:ext cx="7773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2400" dirty="0" smtClean="0">
                <a:latin typeface="+mj-lt"/>
              </a:rPr>
              <a:t>Sinds klein was, altijd aangesproken </a:t>
            </a:r>
            <a:r>
              <a:rPr lang="nl-BE" sz="2400" dirty="0" smtClean="0">
                <a:latin typeface="+mj-lt"/>
                <a:sym typeface="Wingdings" panose="05000000000000000000" pitchFamily="2" charset="2"/>
              </a:rPr>
              <a:t> </a:t>
            </a:r>
            <a:r>
              <a:rPr lang="nl-BE" sz="2400" dirty="0" smtClean="0">
                <a:latin typeface="+mj-lt"/>
              </a:rPr>
              <a:t>tekst als afbeeldingen</a:t>
            </a:r>
            <a:endParaRPr lang="nl-BE" sz="2400" dirty="0">
              <a:latin typeface="+mj-lt"/>
            </a:endParaRPr>
          </a:p>
          <a:p>
            <a:pPr algn="ctr"/>
            <a:r>
              <a:rPr lang="nl-BE" sz="2400" dirty="0" smtClean="0">
                <a:latin typeface="+mj-lt"/>
              </a:rPr>
              <a:t>Met stempels tekeningen zitten maken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7" y="2359624"/>
            <a:ext cx="5924282" cy="424079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462" y="1540204"/>
            <a:ext cx="6220496" cy="414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2709" t="17900" b="704"/>
          <a:stretch/>
        </p:blipFill>
        <p:spPr>
          <a:xfrm>
            <a:off x="3000778" y="145267"/>
            <a:ext cx="5834130" cy="67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8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5357611" y="373487"/>
            <a:ext cx="12795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600" dirty="0" smtClean="0">
                <a:latin typeface="Alien League Bold" pitchFamily="2" charset="0"/>
              </a:rPr>
              <a:t>OCR</a:t>
            </a:r>
            <a:endParaRPr lang="nl-BE" sz="6600" dirty="0">
              <a:latin typeface="Alien League Bold" pitchFamily="2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3287332" y="1725769"/>
            <a:ext cx="5420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err="1" smtClean="0">
                <a:latin typeface="Alien League" pitchFamily="2" charset="0"/>
              </a:rPr>
              <a:t>optical</a:t>
            </a:r>
            <a:r>
              <a:rPr lang="nl-BE" sz="3200" dirty="0" smtClean="0">
                <a:latin typeface="Alien League" pitchFamily="2" charset="0"/>
              </a:rPr>
              <a:t> </a:t>
            </a:r>
            <a:r>
              <a:rPr lang="nl-BE" sz="3200" dirty="0" err="1" smtClean="0">
                <a:latin typeface="Alien League" pitchFamily="2" charset="0"/>
              </a:rPr>
              <a:t>character</a:t>
            </a:r>
            <a:r>
              <a:rPr lang="nl-BE" sz="3200" dirty="0" smtClean="0">
                <a:latin typeface="Alien League" pitchFamily="2" charset="0"/>
              </a:rPr>
              <a:t> </a:t>
            </a:r>
            <a:r>
              <a:rPr lang="nl-BE" sz="3200" dirty="0" err="1" smtClean="0">
                <a:latin typeface="Alien League" pitchFamily="2" charset="0"/>
              </a:rPr>
              <a:t>recognition</a:t>
            </a:r>
            <a:endParaRPr lang="nl-BE" sz="3200" dirty="0">
              <a:latin typeface="Alien League" pitchFamily="2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44" y="3500101"/>
            <a:ext cx="4811850" cy="26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9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5416668" y="208881"/>
            <a:ext cx="12795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600" dirty="0" smtClean="0">
                <a:latin typeface="Alien League Bold" pitchFamily="2" charset="0"/>
              </a:rPr>
              <a:t>OCR</a:t>
            </a:r>
            <a:endParaRPr lang="nl-BE" sz="6600" dirty="0">
              <a:latin typeface="Alien League Bold" pitchFamily="2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3181082" y="1391331"/>
            <a:ext cx="5420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err="1" smtClean="0">
                <a:latin typeface="Alien League" pitchFamily="2" charset="0"/>
              </a:rPr>
              <a:t>optical</a:t>
            </a:r>
            <a:r>
              <a:rPr lang="nl-BE" sz="3200" dirty="0" smtClean="0">
                <a:latin typeface="Alien League" pitchFamily="2" charset="0"/>
              </a:rPr>
              <a:t> </a:t>
            </a:r>
            <a:r>
              <a:rPr lang="nl-BE" sz="3200" dirty="0" err="1" smtClean="0">
                <a:latin typeface="Alien League" pitchFamily="2" charset="0"/>
              </a:rPr>
              <a:t>character</a:t>
            </a:r>
            <a:r>
              <a:rPr lang="nl-BE" sz="3200" dirty="0" smtClean="0">
                <a:latin typeface="Alien League" pitchFamily="2" charset="0"/>
              </a:rPr>
              <a:t> </a:t>
            </a:r>
            <a:r>
              <a:rPr lang="nl-BE" sz="3200" dirty="0" err="1" smtClean="0">
                <a:latin typeface="Alien League" pitchFamily="2" charset="0"/>
              </a:rPr>
              <a:t>recognition</a:t>
            </a:r>
            <a:endParaRPr lang="nl-BE" sz="3200" dirty="0">
              <a:latin typeface="Alien League" pitchFamily="2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20" y="2125014"/>
            <a:ext cx="7100615" cy="46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7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5416668" y="208881"/>
            <a:ext cx="12795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600" dirty="0" smtClean="0">
                <a:latin typeface="Alien League Bold" pitchFamily="2" charset="0"/>
              </a:rPr>
              <a:t>OCR</a:t>
            </a:r>
            <a:endParaRPr lang="nl-BE" sz="6600" dirty="0">
              <a:latin typeface="Alien League Bold" pitchFamily="2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3181082" y="1391331"/>
            <a:ext cx="5420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err="1" smtClean="0">
                <a:latin typeface="Alien League" pitchFamily="2" charset="0"/>
              </a:rPr>
              <a:t>optical</a:t>
            </a:r>
            <a:r>
              <a:rPr lang="nl-BE" sz="3200" dirty="0" smtClean="0">
                <a:latin typeface="Alien League" pitchFamily="2" charset="0"/>
              </a:rPr>
              <a:t> </a:t>
            </a:r>
            <a:r>
              <a:rPr lang="nl-BE" sz="3200" dirty="0" err="1" smtClean="0">
                <a:latin typeface="Alien League" pitchFamily="2" charset="0"/>
              </a:rPr>
              <a:t>character</a:t>
            </a:r>
            <a:r>
              <a:rPr lang="nl-BE" sz="3200" dirty="0" smtClean="0">
                <a:latin typeface="Alien League" pitchFamily="2" charset="0"/>
              </a:rPr>
              <a:t> </a:t>
            </a:r>
            <a:r>
              <a:rPr lang="nl-BE" sz="3200" dirty="0" err="1" smtClean="0">
                <a:latin typeface="Alien League" pitchFamily="2" charset="0"/>
              </a:rPr>
              <a:t>recognition</a:t>
            </a:r>
            <a:endParaRPr lang="nl-BE" sz="3200" dirty="0">
              <a:latin typeface="Alien League" pitchFamily="2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595" y="2118817"/>
            <a:ext cx="6318911" cy="47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528" y="355041"/>
            <a:ext cx="5810250" cy="5838825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489398" y="2215166"/>
            <a:ext cx="4881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800" dirty="0" smtClean="0">
                <a:latin typeface="+mj-lt"/>
              </a:rPr>
              <a:t>Veel OCR software programma’s</a:t>
            </a:r>
          </a:p>
          <a:p>
            <a:pPr algn="ctr"/>
            <a:endParaRPr lang="nl-BE" sz="2800" dirty="0">
              <a:latin typeface="+mj-lt"/>
            </a:endParaRPr>
          </a:p>
          <a:p>
            <a:pPr algn="ctr"/>
            <a:r>
              <a:rPr lang="nl-BE" sz="2800" dirty="0" smtClean="0">
                <a:latin typeface="+mj-lt"/>
              </a:rPr>
              <a:t>Bekende: a9t9</a:t>
            </a:r>
          </a:p>
        </p:txBody>
      </p:sp>
    </p:spTree>
    <p:extLst>
      <p:ext uri="{BB962C8B-B14F-4D97-AF65-F5344CB8AC3E}">
        <p14:creationId xmlns:p14="http://schemas.microsoft.com/office/powerpoint/2010/main" val="307217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8" y="139655"/>
            <a:ext cx="5364051" cy="301727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r="1539" b="2648"/>
          <a:stretch/>
        </p:blipFill>
        <p:spPr>
          <a:xfrm>
            <a:off x="6032067" y="247948"/>
            <a:ext cx="5971043" cy="496404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" r="2425" b="1961"/>
          <a:stretch/>
        </p:blipFill>
        <p:spPr>
          <a:xfrm>
            <a:off x="815929" y="3335846"/>
            <a:ext cx="3975012" cy="34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4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181082" y="283335"/>
            <a:ext cx="5426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600" dirty="0" smtClean="0">
                <a:latin typeface="Alien League Bold" pitchFamily="2" charset="0"/>
              </a:rPr>
              <a:t>ASCII converter</a:t>
            </a:r>
            <a:endParaRPr lang="nl-BE" sz="6600" dirty="0">
              <a:latin typeface="Alien League Bold" pitchFamily="2" charset="0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2029100" y="1635617"/>
            <a:ext cx="773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+mj-lt"/>
              </a:rPr>
              <a:t>Lichte, donkere stukken afbeelding omzetten naar tekens met veel of weinig </a:t>
            </a:r>
            <a:r>
              <a:rPr lang="nl-BE" dirty="0" err="1" smtClean="0">
                <a:latin typeface="+mj-lt"/>
              </a:rPr>
              <a:t>opp</a:t>
            </a:r>
            <a:endParaRPr lang="nl-BE" dirty="0">
              <a:latin typeface="+mj-lt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1" y="4295053"/>
            <a:ext cx="3637393" cy="241725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295" y="2099257"/>
            <a:ext cx="4942483" cy="356986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063" y="2592027"/>
            <a:ext cx="4095512" cy="291165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80" y="4377463"/>
            <a:ext cx="4419197" cy="225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311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90</Words>
  <Application>Microsoft Office PowerPoint</Application>
  <PresentationFormat>Breedbeeld</PresentationFormat>
  <Paragraphs>20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2" baseType="lpstr">
      <vt:lpstr>Alien League</vt:lpstr>
      <vt:lpstr>Alien League Bold</vt:lpstr>
      <vt:lpstr>Arial</vt:lpstr>
      <vt:lpstr>Calibri</vt:lpstr>
      <vt:lpstr>Calibri Light</vt:lpstr>
      <vt:lpstr>Wingdings</vt:lpstr>
      <vt:lpstr>Kantoorthema</vt:lpstr>
      <vt:lpstr>Proof of concept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Proof of concept</dc:title>
  <dc:creator>Phedra Moerloos</dc:creator>
  <cp:lastModifiedBy>Phedra Moerloos</cp:lastModifiedBy>
  <cp:revision>14</cp:revision>
  <dcterms:created xsi:type="dcterms:W3CDTF">2018-01-14T10:26:01Z</dcterms:created>
  <dcterms:modified xsi:type="dcterms:W3CDTF">2018-01-15T18:32:47Z</dcterms:modified>
</cp:coreProperties>
</file>